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05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 Time Sign Language Translation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 language is a natural form of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1056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Project Requirements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3133249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Hardware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4835604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Webcam for capturing hand gestures.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3133249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Software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4835604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3.9, OpenCV, NumPy, Keras, Tensorflow for development.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3133249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Diagrams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4835604"/>
            <a:ext cx="28669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Flowchart, Use-case diagram, DFD diagram, Sequence diagram.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113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Hand Gesture Recognition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833330"/>
            <a:ext cx="27742" cy="4284821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42965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0692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304859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30555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Variability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53591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Coping with large variability in hand appearance and movements.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745295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55092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557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Lighting Conditions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03824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Dealing with variations in lighting conditions for accurate detection.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47626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605325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01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Background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057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Overcoming challenges of background interference for accurate recognition.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36388"/>
            <a:ext cx="55909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About the Application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75102"/>
            <a:ext cx="9933503" cy="2017990"/>
          </a:xfrm>
          <a:prstGeom prst="roundRect">
            <a:avLst>
              <a:gd name="adj" fmla="val 19820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869293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Language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869293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English (US)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450639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50639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PyCharm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5143500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Programming Language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43500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3.9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22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22615" y="3065145"/>
            <a:ext cx="8985171" cy="1256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45"/>
              </a:lnSpc>
              <a:buNone/>
            </a:pPr>
            <a:r>
              <a:rPr lang="en-US" sz="39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Sign Language  Translation is Important</a:t>
            </a:r>
            <a:endParaRPr lang="en-US" sz="3956" dirty="0"/>
          </a:p>
        </p:txBody>
      </p:sp>
      <p:sp>
        <p:nvSpPr>
          <p:cNvPr id="6" name="Text 2"/>
          <p:cNvSpPr/>
          <p:nvPr/>
        </p:nvSpPr>
        <p:spPr>
          <a:xfrm>
            <a:off x="3144083" y="4622721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There are 1 million Deaf people who use American Sign Language as their primary language.</a:t>
            </a:r>
            <a:endParaRPr lang="en-US" sz="1583" dirty="0"/>
          </a:p>
        </p:txBody>
      </p:sp>
      <p:sp>
        <p:nvSpPr>
          <p:cNvPr id="7" name="Text 3"/>
          <p:cNvSpPr/>
          <p:nvPr/>
        </p:nvSpPr>
        <p:spPr>
          <a:xfrm>
            <a:off x="3144083" y="5024557"/>
            <a:ext cx="8663702" cy="642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 million Americans have hearing impairment at 40 decibels (dB) or higher. "Normal" hearing ranges from 0 to 20 dB.</a:t>
            </a:r>
            <a:endParaRPr lang="en-US" sz="1583" dirty="0"/>
          </a:p>
        </p:txBody>
      </p:sp>
      <p:sp>
        <p:nvSpPr>
          <p:cNvPr id="8" name="Text 4"/>
          <p:cNvSpPr/>
          <p:nvPr/>
        </p:nvSpPr>
        <p:spPr>
          <a:xfrm>
            <a:off x="3144083" y="5747861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There are 70 million Deaf people around the world who use sign language.</a:t>
            </a:r>
            <a:endParaRPr lang="en-US" sz="1583" dirty="0"/>
          </a:p>
        </p:txBody>
      </p:sp>
      <p:sp>
        <p:nvSpPr>
          <p:cNvPr id="9" name="Text 5"/>
          <p:cNvSpPr/>
          <p:nvPr/>
        </p:nvSpPr>
        <p:spPr>
          <a:xfrm>
            <a:off x="3144083" y="6149697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98% of Deaf people worldwide do not receive education in their own language.</a:t>
            </a:r>
            <a:endParaRPr lang="en-US" sz="1583" dirty="0"/>
          </a:p>
        </p:txBody>
      </p:sp>
      <p:sp>
        <p:nvSpPr>
          <p:cNvPr id="10" name="Text 6"/>
          <p:cNvSpPr/>
          <p:nvPr/>
        </p:nvSpPr>
        <p:spPr>
          <a:xfrm>
            <a:off x="3144083" y="6551533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72% of families do not use sign language with their Deaf children.</a:t>
            </a:r>
            <a:endParaRPr lang="en-US" sz="1583" dirty="0"/>
          </a:p>
        </p:txBody>
      </p:sp>
      <p:sp>
        <p:nvSpPr>
          <p:cNvPr id="11" name="Text 7"/>
          <p:cNvSpPr/>
          <p:nvPr/>
        </p:nvSpPr>
        <p:spPr>
          <a:xfrm>
            <a:off x="3144083" y="6953369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70% of Deaf people are either unemployed or underemployed.</a:t>
            </a:r>
            <a:endParaRPr lang="en-US" sz="1583" dirty="0"/>
          </a:p>
        </p:txBody>
      </p:sp>
      <p:sp>
        <p:nvSpPr>
          <p:cNvPr id="12" name="Text 8"/>
          <p:cNvSpPr/>
          <p:nvPr/>
        </p:nvSpPr>
        <p:spPr>
          <a:xfrm>
            <a:off x="3144083" y="7355205"/>
            <a:ext cx="8663702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32"/>
              </a:lnSpc>
              <a:buSzPct val="100000"/>
              <a:buChar char="•"/>
            </a:pPr>
            <a:r>
              <a:rPr lang="en-US" sz="158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 in 4 Deaf people have quit a job due to discrimination.</a:t>
            </a:r>
            <a:endParaRPr lang="en-US" sz="158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5445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348389" y="2181939"/>
            <a:ext cx="469463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Process of sign to text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703790" y="3820597"/>
            <a:ext cx="433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 Detection and Tracking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264819"/>
            <a:ext cx="433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Gesture Recognition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709041"/>
            <a:ext cx="433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Mapping to Text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5153263"/>
            <a:ext cx="43392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48389" y="5708571"/>
            <a:ext cx="46946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2616" y="2159675"/>
            <a:ext cx="469677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745" y="2925842"/>
            <a:ext cx="2441258" cy="333291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348389" y="671953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736657" y="440531"/>
            <a:ext cx="4802624" cy="600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7"/>
              </a:lnSpc>
              <a:buNone/>
            </a:pPr>
            <a:r>
              <a:rPr lang="en-US" sz="378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Flow Diagram</a:t>
            </a:r>
            <a:endParaRPr lang="en-US" sz="37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657" y="1361003"/>
            <a:ext cx="6805374" cy="64279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49868"/>
            <a:ext cx="65435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Acquisition Methods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9667"/>
            <a:ext cx="33555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Electromechanical Devices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9023"/>
            <a:ext cx="46957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exact hand configuration and position.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9667"/>
            <a:ext cx="28759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Vision-Based Methods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computer webcams for natural interaction without extra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39292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Pre-processing and Feature Extraction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885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98288" y="53301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64837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Hand Detection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845254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media pipe library for image processing and hand detection.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52885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83473" y="53301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455688" y="5364837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Pre-processing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455688" y="6192441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Converting images to gray scale and applying filters for feature extraction.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118759" y="52885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68658" y="53301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840873" y="5364837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840873" y="5845254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Overcoming limitations of background and lighting conditions for accurate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616518"/>
            <a:ext cx="81398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Gesture Classification with CNN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755231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CNN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Highly useful for solving computer vision problems.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755231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Neural Networks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0216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Inspired by the actual perception of vision in the brain.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755231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Detection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902160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low to high level features in hand gestures.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222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Accuracy and Results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97%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359706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Accuracy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Obtained through the proposed method for gesture classification.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672007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99%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493085" y="46161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Optimal Conditions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096589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achieved with clear background and good lighting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986320"/>
            <a:ext cx="68245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Text To Speech Translation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13948"/>
            <a:ext cx="4542115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32589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Translation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739396"/>
            <a:ext cx="40520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Converting recognized gestures into words and speech.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13948"/>
            <a:ext cx="4542115" cy="1681282"/>
          </a:xfrm>
          <a:prstGeom prst="roundRect">
            <a:avLst>
              <a:gd name="adj" fmla="val 2378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32589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Library Usage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739396"/>
            <a:ext cx="40520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pyttsx3 library for text-to-speech conversion.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4917400"/>
            <a:ext cx="9306401" cy="1325880"/>
          </a:xfrm>
          <a:prstGeom prst="roundRect">
            <a:avLst>
              <a:gd name="adj" fmla="val 3016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162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Real-life Dialogue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5642848"/>
            <a:ext cx="881634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Simulating a real-life conversation through text-to-speech output.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420</Words>
  <Application>Microsoft Macintosh PowerPoint</Application>
  <PresentationFormat>Custom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mac</cp:lastModifiedBy>
  <cp:revision>3</cp:revision>
  <dcterms:created xsi:type="dcterms:W3CDTF">2024-03-06T08:13:20Z</dcterms:created>
  <dcterms:modified xsi:type="dcterms:W3CDTF">2024-03-06T08:33:23Z</dcterms:modified>
</cp:coreProperties>
</file>